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65" r:id="rId2"/>
    <p:sldId id="264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10F41-242C-4E63-87CB-8D7B4891E8D8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E2147-69E7-481E-9920-B06718360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3051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01DC7-10C9-49DA-8C88-757112EBD0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3191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1005A-449B-457A-8ADD-35A2403E77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9894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172D72-EE2D-4F6F-A47C-AABDD67321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096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FDAB67-0BD5-493C-B42A-04EBE31B0E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4235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452C3C-2926-46D2-BE80-B775CD4E32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9535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F47E8-689E-4D83-B362-72D56FA619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7120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DE27D-E210-4FC6-A068-6E0629986B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4791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406F50-A9C7-4E11-A55A-0E28BED993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9076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227461-EE4D-4F93-9080-E97B3ABCCC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767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A24DB-8271-4FAF-8E9F-27CC6DFCBC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7368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A6711-BC4F-4B78-B3C6-32ED466BD6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3892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31BA788-A4A4-43B7-81E7-F5226B6C0DB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-76200" y="76200"/>
            <a:ext cx="92202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4000" kern="0" smtClean="0">
                <a:solidFill>
                  <a:schemeClr val="folHlink"/>
                </a:solidFill>
              </a:rPr>
              <a:t>Me llamo_________ Clase 702</a:t>
            </a:r>
            <a:br>
              <a:rPr lang="en-US" altLang="en-US" sz="4000" kern="0" smtClean="0">
                <a:solidFill>
                  <a:schemeClr val="folHlink"/>
                </a:solidFill>
              </a:rPr>
            </a:br>
            <a:r>
              <a:rPr lang="en-US" altLang="en-US" sz="4000" kern="0" smtClean="0">
                <a:solidFill>
                  <a:schemeClr val="folHlink"/>
                </a:solidFill>
              </a:rPr>
              <a:t>La fecha es el 8 de diciembre del 2017</a:t>
            </a:r>
            <a:endParaRPr lang="en-US" altLang="en-US" sz="4000" kern="0" dirty="0">
              <a:solidFill>
                <a:schemeClr val="fol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0" y="1143000"/>
            <a:ext cx="9144000" cy="50292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Propósito # 30: </a:t>
            </a:r>
            <a:r>
              <a:rPr lang="es-ES_tradnl" altLang="en-US" kern="0" smtClean="0"/>
              <a:t>¿De qué nacionalidad eres?</a:t>
            </a:r>
          </a:p>
          <a:p>
            <a:pPr>
              <a:buFontTx/>
              <a:buNone/>
            </a:pPr>
            <a:r>
              <a:rPr lang="es-ES_tradnl" altLang="en-US" sz="2800" i="1" kern="0" smtClean="0">
                <a:solidFill>
                  <a:srgbClr val="0070C0"/>
                </a:solidFill>
              </a:rPr>
              <a:t>LO: to practice reading comprehension skills</a:t>
            </a:r>
            <a:endParaRPr lang="es-ES_tradnl" altLang="en-US" i="1" kern="0" smtClean="0">
              <a:solidFill>
                <a:srgbClr val="0070C0"/>
              </a:solidFill>
            </a:endParaRPr>
          </a:p>
          <a:p>
            <a:pPr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Actividad Inicial:</a:t>
            </a:r>
            <a:endParaRPr lang="en-US" b="1" kern="0" smtClean="0">
              <a:solidFill>
                <a:srgbClr val="00B0F0"/>
              </a:solidFill>
            </a:endParaRPr>
          </a:p>
          <a:p>
            <a:r>
              <a:rPr lang="es-ES_tradnl" altLang="en-US" kern="0" smtClean="0"/>
              <a:t>Copia y completa con la nacionalidad correcta:</a:t>
            </a:r>
          </a:p>
          <a:p>
            <a:pPr>
              <a:buFontTx/>
              <a:buNone/>
            </a:pPr>
            <a:r>
              <a:rPr lang="es-ES_tradnl" altLang="en-US" kern="0" smtClean="0"/>
              <a:t>1. Tomas es de San Juan. Él es _____________.</a:t>
            </a:r>
          </a:p>
          <a:p>
            <a:pPr>
              <a:buFontTx/>
              <a:buNone/>
            </a:pPr>
            <a:r>
              <a:rPr lang="es-ES_tradnl" altLang="en-US" kern="0" smtClean="0"/>
              <a:t>2. Marisol es de Santiago de Cuba. Ella es ___________.</a:t>
            </a:r>
          </a:p>
          <a:p>
            <a:pPr>
              <a:buFontTx/>
              <a:buNone/>
            </a:pPr>
            <a:r>
              <a:rPr lang="es-ES_tradnl" altLang="en-US" kern="0" smtClean="0"/>
              <a:t>3. Los amigos de Luis son de Santiago de Chile. Ellos son ________________.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2786487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2562"/>
            <a:ext cx="8229600" cy="884238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915400" cy="5668962"/>
          </a:xfrm>
        </p:spPr>
        <p:txBody>
          <a:bodyPr/>
          <a:lstStyle/>
          <a:p>
            <a:r>
              <a:rPr lang="es-ES_tradnl" altLang="en-US" dirty="0" smtClean="0"/>
              <a:t>TEXTBOOK:</a:t>
            </a:r>
          </a:p>
          <a:p>
            <a:pPr lvl="1"/>
            <a:r>
              <a:rPr lang="es-ES_tradnl" altLang="en-US" dirty="0" smtClean="0"/>
              <a:t>Copia y responde </a:t>
            </a:r>
            <a:r>
              <a:rPr lang="es-ES_tradnl" altLang="en-US" u="sng" dirty="0" smtClean="0"/>
              <a:t>Ejercicio 14</a:t>
            </a:r>
            <a:r>
              <a:rPr lang="es-ES_tradnl" altLang="en-US" dirty="0" smtClean="0"/>
              <a:t> p. 142</a:t>
            </a:r>
          </a:p>
          <a:p>
            <a:pPr lvl="1"/>
            <a:r>
              <a:rPr lang="es-ES_tradnl" altLang="en-US" dirty="0" smtClean="0"/>
              <a:t>Leer </a:t>
            </a:r>
            <a:r>
              <a:rPr lang="es-ES_tradnl" altLang="en-US" u="sng" dirty="0" smtClean="0"/>
              <a:t>Al </a:t>
            </a:r>
            <a:r>
              <a:rPr lang="es-ES_tradnl" altLang="en-US" u="sng" dirty="0"/>
              <a:t>teléfono</a:t>
            </a:r>
            <a:r>
              <a:rPr lang="es-ES_tradnl" altLang="en-US" dirty="0"/>
              <a:t> </a:t>
            </a:r>
            <a:r>
              <a:rPr lang="es-ES_tradnl" altLang="en-US" dirty="0" smtClean="0"/>
              <a:t>p.144</a:t>
            </a:r>
          </a:p>
          <a:p>
            <a:pPr lvl="1"/>
            <a:r>
              <a:rPr lang="es-ES_tradnl" altLang="en-US" dirty="0" smtClean="0"/>
              <a:t>Copia </a:t>
            </a:r>
            <a:r>
              <a:rPr lang="es-ES_tradnl" altLang="en-US" dirty="0"/>
              <a:t>y responde </a:t>
            </a:r>
            <a:r>
              <a:rPr lang="es-ES_tradnl" altLang="en-US" u="sng" dirty="0"/>
              <a:t>Ejercicio </a:t>
            </a:r>
            <a:r>
              <a:rPr lang="es-ES_tradnl" altLang="en-US" u="sng" dirty="0" smtClean="0"/>
              <a:t>A-C</a:t>
            </a:r>
            <a:r>
              <a:rPr lang="es-ES_tradnl" altLang="en-US" dirty="0" smtClean="0"/>
              <a:t> </a:t>
            </a:r>
            <a:r>
              <a:rPr lang="es-ES_tradnl" altLang="en-US" dirty="0"/>
              <a:t>p. </a:t>
            </a:r>
            <a:r>
              <a:rPr lang="es-ES_tradnl" altLang="en-US" dirty="0" smtClean="0"/>
              <a:t>145 </a:t>
            </a:r>
            <a:r>
              <a:rPr lang="es-ES_tradnl" altLang="en-US" dirty="0"/>
              <a:t>(1-8</a:t>
            </a:r>
            <a:r>
              <a:rPr lang="es-ES_tradnl" altLang="en-US" dirty="0" smtClean="0"/>
              <a:t>)</a:t>
            </a:r>
          </a:p>
          <a:p>
            <a:endParaRPr lang="es-ES_tradnl" altLang="en-US" dirty="0"/>
          </a:p>
          <a:p>
            <a:r>
              <a:rPr lang="es-ES_tradnl" altLang="en-US" dirty="0" smtClean="0"/>
              <a:t>TEXTBOOK:</a:t>
            </a:r>
          </a:p>
          <a:p>
            <a:pPr lvl="1"/>
            <a:r>
              <a:rPr lang="es-ES_tradnl" altLang="en-US" dirty="0" smtClean="0"/>
              <a:t>Leer </a:t>
            </a:r>
            <a:r>
              <a:rPr lang="es-ES_tradnl" altLang="en-US" u="sng" dirty="0" smtClean="0"/>
              <a:t>la comida en otras partes</a:t>
            </a:r>
            <a:r>
              <a:rPr lang="es-ES_tradnl" altLang="en-US" dirty="0" smtClean="0"/>
              <a:t> p. 146</a:t>
            </a:r>
          </a:p>
          <a:p>
            <a:pPr lvl="1"/>
            <a:r>
              <a:rPr lang="es-ES_tradnl" altLang="en-US" dirty="0" smtClean="0"/>
              <a:t>Copia y responde </a:t>
            </a:r>
            <a:r>
              <a:rPr lang="es-ES_tradnl" altLang="en-US" u="sng" dirty="0" smtClean="0"/>
              <a:t>Ejercicios A</a:t>
            </a:r>
            <a:r>
              <a:rPr lang="es-ES_tradnl" altLang="en-US" dirty="0" smtClean="0"/>
              <a:t> p. 147 (1-4)</a:t>
            </a:r>
          </a:p>
          <a:p>
            <a:pPr lvl="1"/>
            <a:r>
              <a:rPr lang="es-ES_tradnl" altLang="en-US" dirty="0" smtClean="0"/>
              <a:t>Copia y completa </a:t>
            </a:r>
            <a:r>
              <a:rPr lang="es-ES_tradnl" altLang="en-US" u="sng" dirty="0" smtClean="0"/>
              <a:t>Ejercicio B</a:t>
            </a:r>
            <a:r>
              <a:rPr lang="es-ES_tradnl" altLang="en-US" dirty="0" smtClean="0"/>
              <a:t> p. 147 (1-4)</a:t>
            </a:r>
          </a:p>
          <a:p>
            <a:pPr lvl="1"/>
            <a:r>
              <a:rPr lang="es-ES_tradnl" altLang="en-US" dirty="0" smtClean="0"/>
              <a:t>Copia y completa </a:t>
            </a:r>
            <a:r>
              <a:rPr lang="es-ES_tradnl" altLang="en-US" u="sng" dirty="0" smtClean="0"/>
              <a:t>Ejercicio C</a:t>
            </a:r>
            <a:r>
              <a:rPr lang="es-ES_tradnl" altLang="en-US" dirty="0" smtClean="0"/>
              <a:t> p. 147</a:t>
            </a:r>
            <a:endParaRPr lang="es-ES_tradnl" altLang="en-US" dirty="0"/>
          </a:p>
          <a:p>
            <a:endParaRPr lang="es-ES_tradnl" altLang="en-US" dirty="0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84909" y="3276600"/>
            <a:ext cx="82296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30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1923</TotalTime>
  <Words>141</Words>
  <Application>Microsoft Office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 Clase 8IM La fecha es el 5 de abril del 2011</dc:title>
  <dc:creator>Helen Zumaeta</dc:creator>
  <cp:lastModifiedBy>Helen Zumaeta</cp:lastModifiedBy>
  <cp:revision>43</cp:revision>
  <cp:lastPrinted>2015-12-08T23:52:01Z</cp:lastPrinted>
  <dcterms:created xsi:type="dcterms:W3CDTF">2011-04-05T18:05:51Z</dcterms:created>
  <dcterms:modified xsi:type="dcterms:W3CDTF">2017-12-08T17:59:46Z</dcterms:modified>
</cp:coreProperties>
</file>